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6CF6-02AB-491A-88EC-500DAE8FA9F1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20E1-26E8-4A80-9E8C-1744A5C0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99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6CF6-02AB-491A-88EC-500DAE8FA9F1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20E1-26E8-4A80-9E8C-1744A5C0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46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6CF6-02AB-491A-88EC-500DAE8FA9F1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20E1-26E8-4A80-9E8C-1744A5C0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3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6CF6-02AB-491A-88EC-500DAE8FA9F1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20E1-26E8-4A80-9E8C-1744A5C0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5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6CF6-02AB-491A-88EC-500DAE8FA9F1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20E1-26E8-4A80-9E8C-1744A5C0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29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6CF6-02AB-491A-88EC-500DAE8FA9F1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20E1-26E8-4A80-9E8C-1744A5C0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80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6CF6-02AB-491A-88EC-500DAE8FA9F1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20E1-26E8-4A80-9E8C-1744A5C0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95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6CF6-02AB-491A-88EC-500DAE8FA9F1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20E1-26E8-4A80-9E8C-1744A5C0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60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6CF6-02AB-491A-88EC-500DAE8FA9F1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20E1-26E8-4A80-9E8C-1744A5C0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16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6CF6-02AB-491A-88EC-500DAE8FA9F1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20E1-26E8-4A80-9E8C-1744A5C0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15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6CF6-02AB-491A-88EC-500DAE8FA9F1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20E1-26E8-4A80-9E8C-1744A5C0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72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C6CF6-02AB-491A-88EC-500DAE8FA9F1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F20E1-26E8-4A80-9E8C-1744A5C0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2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89175"/>
          </a:xfrm>
        </p:spPr>
        <p:txBody>
          <a:bodyPr>
            <a:noAutofit/>
          </a:bodyPr>
          <a:lstStyle/>
          <a:p>
            <a:r>
              <a:rPr lang="en-US" sz="22200" dirty="0" smtClean="0"/>
              <a:t>Waves</a:t>
            </a:r>
            <a:endParaRPr lang="en-US" sz="22200" dirty="0"/>
          </a:p>
        </p:txBody>
      </p:sp>
    </p:spTree>
    <p:extLst>
      <p:ext uri="{BB962C8B-B14F-4D97-AF65-F5344CB8AC3E}">
        <p14:creationId xmlns:p14="http://schemas.microsoft.com/office/powerpoint/2010/main" val="50318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10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017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624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991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739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965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573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649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4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499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427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456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</Words>
  <Application>Microsoft Office PowerPoint</Application>
  <PresentationFormat>On-screen Show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Waves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Waves</dc:title>
  <dc:creator>LENOVO</dc:creator>
  <cp:lastModifiedBy>LENOVO</cp:lastModifiedBy>
  <cp:revision>13</cp:revision>
  <dcterms:created xsi:type="dcterms:W3CDTF">2017-04-19T05:04:13Z</dcterms:created>
  <dcterms:modified xsi:type="dcterms:W3CDTF">2017-04-19T05:18:28Z</dcterms:modified>
</cp:coreProperties>
</file>